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3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371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2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52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9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3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3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18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502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0C111-4E84-440E-9B98-DDB6AC61F55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3E842-26F8-4993-97BA-5393A8675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162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0158" y="457200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I: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(1914-1918)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2645" y="17526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13: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(1914-1918)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789" y="32004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16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710" y="345713"/>
            <a:ext cx="6629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5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710" y="14478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CNTB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XIX-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XX)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tương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quan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lực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lượng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thay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đổi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3622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Mâu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thuẫn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gay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gắt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hình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thành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2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quân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 (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Liên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minh&gt;&lt;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khối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Hiệp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0" y="334341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riết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đua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0" y="873026"/>
            <a:ext cx="6629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endParaRPr lang="en-US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3952" y="4080744"/>
            <a:ext cx="66294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trực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3952" y="4604752"/>
            <a:ext cx="662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28/6/1914,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-Hung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ction Button: Forward or Next 10">
            <a:hlinkClick r:id="rId3" action="ppaction://hlinksldjump" highlightClick="1"/>
          </p:cNvPr>
          <p:cNvSpPr/>
          <p:nvPr/>
        </p:nvSpPr>
        <p:spPr>
          <a:xfrm>
            <a:off x="5410200" y="4820195"/>
            <a:ext cx="304800" cy="21544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40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72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3124" y="1447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05" y="635392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28/7/1914,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-Hung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Xéc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-bi.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058766"/>
            <a:ext cx="932430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-1/8/1914,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3/8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89653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-4/8/1914,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tuyên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39" y="2057400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TG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lần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nhất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chính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thức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bùng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nổ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05" y="2515118"/>
            <a:ext cx="7467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(1914-1916).</a:t>
            </a:r>
            <a:endParaRPr lang="en-US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1805" y="3040627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3471514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4118" y="3956613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phía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nguy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1805" y="4546242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1: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4974280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châu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4118" y="5405167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5850857"/>
            <a:ext cx="7467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triệu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ND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vong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9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895082"/>
            <a:ext cx="7309184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19200" y="5334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-Hung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1914.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ction Button: End 5">
            <a:hlinkClick r:id="rId4" action="ppaction://hlinksldjump" highlightClick="1"/>
          </p:cNvPr>
          <p:cNvSpPr/>
          <p:nvPr/>
        </p:nvSpPr>
        <p:spPr>
          <a:xfrm>
            <a:off x="7620000" y="6400800"/>
            <a:ext cx="228600" cy="228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2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7817"/>
            <a:ext cx="7197732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60198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896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107" y="23542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Giai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107" y="715222"/>
            <a:ext cx="5334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Tây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Âu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202170"/>
              </p:ext>
            </p:extLst>
          </p:nvPr>
        </p:nvGraphicFramePr>
        <p:xfrm>
          <a:off x="152400" y="1643074"/>
          <a:ext cx="8821491" cy="5214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861"/>
                <a:gridCol w="7155630"/>
              </a:tblGrid>
              <a:tr h="711969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Thời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gian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Sự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kiện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chính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44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89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74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56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2985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8107" y="2536066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7/11/1917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2367" y="2378023"/>
            <a:ext cx="70415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3256277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7/1918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5638" y="3289908"/>
            <a:ext cx="3276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5380" y="5243740"/>
            <a:ext cx="13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9/11/1918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5243740"/>
            <a:ext cx="6019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CM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bùng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nổ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hòa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8107" y="6135292"/>
            <a:ext cx="15261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11/11/1918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6135292"/>
            <a:ext cx="6019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4913" y="4091029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tấn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hầu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khắp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hàng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157" y="4244917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9/1918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157" y="1130720"/>
            <a:ext cx="30560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chính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04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03341"/>
            <a:ext cx="22098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Thiệt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838200"/>
            <a:ext cx="5029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10tr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20tr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78806" y="1401040"/>
            <a:ext cx="60841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mạc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xá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phá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hủy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8806" y="1960790"/>
            <a:ext cx="5029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phí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85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đô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la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895600"/>
            <a:ext cx="5029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Đem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6228" y="4223266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3508883"/>
            <a:ext cx="7620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trào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mạng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TG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>
            <a:endCxn id="6" idx="1"/>
          </p:cNvCxnSpPr>
          <p:nvPr/>
        </p:nvCxnSpPr>
        <p:spPr>
          <a:xfrm flipV="1">
            <a:off x="1524000" y="1045949"/>
            <a:ext cx="1143000" cy="5651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1"/>
          </p:cNvCxnSpPr>
          <p:nvPr/>
        </p:nvCxnSpPr>
        <p:spPr>
          <a:xfrm flipV="1">
            <a:off x="1524000" y="1608789"/>
            <a:ext cx="1154806" cy="23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8" idx="1"/>
          </p:cNvCxnSpPr>
          <p:nvPr/>
        </p:nvCxnSpPr>
        <p:spPr>
          <a:xfrm>
            <a:off x="1524000" y="1609939"/>
            <a:ext cx="1154806" cy="55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53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488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ThanhTuyen</dc:creator>
  <cp:lastModifiedBy>ThanhTuyen</cp:lastModifiedBy>
  <cp:revision>30</cp:revision>
  <dcterms:created xsi:type="dcterms:W3CDTF">2015-10-22T14:55:19Z</dcterms:created>
  <dcterms:modified xsi:type="dcterms:W3CDTF">2015-10-29T14:29:54Z</dcterms:modified>
</cp:coreProperties>
</file>